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  <p:embeddedFont>
      <p:font typeface="Overpass"/>
      <p:regular r:id="rId23"/>
    </p:embeddedFont>
    <p:embeddedFont>
      <p:font typeface="Overpas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747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837724" y="149709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Receptor de Código Morse com Display de 7 Segmentos e Arduino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396811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Projeto implementa a recepção de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código morse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através do uso de botões e usa 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display de 7 segmentos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para mostrar o caracter equivalente ou a mensagem completa decodificada.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386388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837724" y="6134219"/>
            <a:ext cx="746855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Cauã dos Santos , Leonardo Galvão , Mateus Hashimoto , Miguel de Paulo , Pedro Nassif  , Thiago Ferreira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29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Demostração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152924" y="4454723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Através do site wokiwi.com.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03167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Código Morse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094667"/>
            <a:ext cx="1295495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Código Morse, desenvolvido em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1835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por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Samuel Morse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é um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sistema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 comunicação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codificado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que utiliza uma combinação de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sinais curtos (pontos)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longos (traços) e espaço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para representar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letras, números e caracteres especiais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 Pode ser utilizado para transmitir mensagens por meio de sinais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sonoros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visuais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(luzes) 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elétricos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(radio), especialmente em situações onde a comunicação verbal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não é possível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 Ele foi muito utilizado nas guerras.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8959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código normalmente é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gerado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seguinte forma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548187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7724" y="5385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Tempo de Ponto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7724" y="588144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 dit = 1 unidade de tempo 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76" y="4548187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55776" y="5385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Tempo de Traço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55776" y="588144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 dah = 3 dits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828" y="4548187"/>
            <a:ext cx="598408" cy="5984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73828" y="5385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Intervalos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673828" y="588144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Entre sinais: 1 dit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9673828" y="6348174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Entre letras: 3 dits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9673828" y="681489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Entre palavras: 7 dits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509945"/>
            <a:ext cx="4363879" cy="545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Display 7 Segmentos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6842" y="1510784"/>
            <a:ext cx="1536859" cy="222551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9" y="4122182"/>
            <a:ext cx="4952405" cy="33213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61591" y="1500307"/>
            <a:ext cx="79271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MODEL: 5161BS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061591" y="1963817"/>
            <a:ext cx="79271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MODE: Common-Anode(CA)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061591" y="2427327"/>
            <a:ext cx="7927181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Significa que os pins de segmentos(A-G, DP) estão conectados ao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catodo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 o pino do digito(common ou COM) esta no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anodo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 Para esse modo os pinos de segmento devem receber um valor de voltagem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LOW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para serem ativados.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061591" y="3484245"/>
            <a:ext cx="79271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CONTINUOS FOWARD CURRENT PER DICE: 30mA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061591" y="3947755"/>
            <a:ext cx="792718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Indica a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corrente máxima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suportada por segmento, como  a fonte de tensão usada no arduino é de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5V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a resistência mínima se da por: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061591" y="4707969"/>
            <a:ext cx="79271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 = V/I = 5V/30mA = 166.67Ω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6061591" y="5171480"/>
            <a:ext cx="79271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Por isso usa-se o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resistor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de 220Ω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6061591" y="5634990"/>
            <a:ext cx="79271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6061591" y="6098500"/>
            <a:ext cx="79271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fonte: datasheet 5161BS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649129" y="7860744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096" y="8710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Materiais Usados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975842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61848" y="2076093"/>
            <a:ext cx="27468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Arduino Uno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61848" y="2571631"/>
            <a:ext cx="27468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1x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943" y="1975842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045666" y="2076093"/>
            <a:ext cx="274701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Display de 7 Segmentos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1045666" y="2923580"/>
            <a:ext cx="274701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1x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827145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61848" y="3927396"/>
            <a:ext cx="27468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Botão 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61848" y="4422934"/>
            <a:ext cx="27468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3x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943" y="3827145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045666" y="3927396"/>
            <a:ext cx="27470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Resistor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045666" y="4422934"/>
            <a:ext cx="274701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3x10k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Ω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- botão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1045666" y="4949547"/>
            <a:ext cx="274701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1x220Ω - display</a:t>
            </a:r>
            <a:endParaRPr lang="en-US" sz="18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853113"/>
            <a:ext cx="598408" cy="59840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61848" y="5953363"/>
            <a:ext cx="27468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Jumper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161848" y="6448901"/>
            <a:ext cx="27468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18x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7161848" y="6975515"/>
            <a:ext cx="27468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9436" y="527566"/>
            <a:ext cx="4611410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Montagem do Circuito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1393" y="1379339"/>
            <a:ext cx="225694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71393" y="2121813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Arduino uno 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1393" y="2601278"/>
            <a:ext cx="276463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Entradas Display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13,12,11,10,9,8,7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1393" y="3387566"/>
            <a:ext cx="276463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Conexão Placa                   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                                    5v , GND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1393" y="4173855"/>
            <a:ext cx="276463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Entradas Botões                         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                       4,3,2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560" y="2164913"/>
            <a:ext cx="5286256" cy="412015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1209496" y="2121813"/>
            <a:ext cx="276463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Display 7 seguimentos 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                    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Resistor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220Ω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1209496" y="2908102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1209496" y="3387566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1209496" y="3867031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 Botões                       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1209496" y="4346496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1209496" y="4825960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1209496" y="5305425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1209496" y="5784890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 Resistores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10kΩ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1209496" y="6264354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1209496" y="6743819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1209496" y="7223284"/>
            <a:ext cx="27646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2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13948" y="3262551"/>
            <a:ext cx="4802505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Função dos Botões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14375" y="4168973"/>
            <a:ext cx="459224" cy="45922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2" y="4218444"/>
            <a:ext cx="288131" cy="3601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77672" y="4239101"/>
            <a:ext cx="35672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Receptor de código Morse (MC)     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77672" y="4661654"/>
            <a:ext cx="3567232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Detecta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 duração do clique (curto ou longo) e traduz como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·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(DIT) ou _ (DAH),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formando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 código Morse de uma letra.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377672" y="6089928"/>
            <a:ext cx="3567232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Pode ser usado para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resetar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 buffer do código com um pressionamento longo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377672" y="7191732"/>
            <a:ext cx="356723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199936" y="4168973"/>
            <a:ext cx="459224" cy="45922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23" y="4218444"/>
            <a:ext cx="288131" cy="3601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863233" y="4239101"/>
            <a:ext cx="240125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Fim de Letra (EOL)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863233" y="4661654"/>
            <a:ext cx="3567232" cy="1632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Indica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 fim da adição de caracteres morse para a letra atual. 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código Morse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atual é então convertido para ASCII, se for reconhecido, e adicionado a mensagem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9685496" y="4168973"/>
            <a:ext cx="459224" cy="45922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983" y="4218444"/>
            <a:ext cx="288131" cy="36016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48793" y="4239101"/>
            <a:ext cx="241149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Fim de Palavra (EOW)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0348793" y="4661654"/>
            <a:ext cx="3567232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Indica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fim de uma palavra, adicionando um (1) espaço em branco na mensagem e 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imprimindo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display.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10348793" y="6089928"/>
            <a:ext cx="3567232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Usado para imprimir a mensagem no display ou para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reseta-la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com um pressionamento longo 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314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Função Main loop()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29445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sistema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display de 7 segmentos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para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exibir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 letra reconhecida: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329702"/>
            <a:ext cx="179427" cy="766048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862524" y="3329702"/>
            <a:ext cx="69301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Após o botão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EOW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ser pressionado e a letra ser decodificada, ela é enviada ao display.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335066"/>
            <a:ext cx="179427" cy="766048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335066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letra é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convertida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em sinais elétricos que acendem os segmentos apropriados,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formando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 caractere.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042190" y="5340429"/>
            <a:ext cx="179427" cy="383024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590" y="5340429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Isso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permite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feedback visual imediato.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623196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Ideal para ajudar iniciantes a visualizar o resultado da entrada e aprender a escrever cógigo morse.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14375" y="561380"/>
            <a:ext cx="3842028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Função Main loop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500664"/>
            <a:ext cx="6552843" cy="59380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15676" y="1454706"/>
            <a:ext cx="470785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Realiza o controle dos botões.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9215676" y="1964769"/>
            <a:ext cx="470785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EOL: Flag de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controle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de bouncing do botão 2 e reset do código morse.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215676" y="2801303"/>
            <a:ext cx="470785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EOW: Flag de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controle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de bouncing do botão 3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9215676" y="3311366"/>
            <a:ext cx="470785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\0: Abstração de um caracter "vazio",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indica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ao programa que nenhum caracter conhecido foi lido.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Melhorias Futuras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6941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2969419"/>
            <a:ext cx="44225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Caracteres Especiais e numéricos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Incluir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sinais para símbolos, pontuação e números.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08729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Display LCD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Permitir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mensagens longas com melhor leitura.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20517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Buzzer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Para fazer 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tradução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sonora.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2025-05-23T12:00:31Z</dcterms:created>
  <dcterms:modified xsi:type="dcterms:W3CDTF">2025-05-23T12:00:31Z</dcterms:modified>
</cp:coreProperties>
</file>